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0" r:id="rId2"/>
    <p:sldId id="2391" r:id="rId3"/>
    <p:sldId id="2392" r:id="rId4"/>
    <p:sldId id="2400" r:id="rId5"/>
    <p:sldId id="2393" r:id="rId6"/>
    <p:sldId id="2399" r:id="rId7"/>
    <p:sldId id="2394" r:id="rId8"/>
    <p:sldId id="239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497C5-D195-4688-A23C-D2DA9CC3D088}" v="8" dt="2025-09-09T17:07:19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72F83754-0E11-4913-8B9B-8CD55EC2A9C4}"/>
    <pc:docChg chg="custSel modSld">
      <pc:chgData name="Juan Carlos Castillo Molina" userId="3321f39d-c43d-4dc1-aab8-e37c264880eb" providerId="ADAL" clId="{72F83754-0E11-4913-8B9B-8CD55EC2A9C4}" dt="2025-08-12T17:14:27.471" v="95" actId="20577"/>
      <pc:docMkLst>
        <pc:docMk/>
      </pc:docMkLst>
      <pc:sldChg chg="modSp mod">
        <pc:chgData name="Juan Carlos Castillo Molina" userId="3321f39d-c43d-4dc1-aab8-e37c264880eb" providerId="ADAL" clId="{72F83754-0E11-4913-8B9B-8CD55EC2A9C4}" dt="2025-08-12T16:45:17.538" v="2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72F83754-0E11-4913-8B9B-8CD55EC2A9C4}" dt="2025-08-12T16:45:17.538" v="2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6:50:22.070" v="10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72F83754-0E11-4913-8B9B-8CD55EC2A9C4}" dt="2025-08-12T16:50:22.070" v="10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04:27.596" v="50" actId="1076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72F83754-0E11-4913-8B9B-8CD55EC2A9C4}" dt="2025-08-12T16:58:37.869" v="33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72F83754-0E11-4913-8B9B-8CD55EC2A9C4}" dt="2025-08-12T16:51:53.099" v="16" actId="20577"/>
          <ac:spMkLst>
            <pc:docMk/>
            <pc:sldMk cId="2143556177" sldId="2392"/>
            <ac:spMk id="5" creationId="{DE9503A1-320C-03A1-B975-8A5D10F59424}"/>
          </ac:spMkLst>
        </pc:spChg>
        <pc:spChg chg="add mod">
          <ac:chgData name="Juan Carlos Castillo Molina" userId="3321f39d-c43d-4dc1-aab8-e37c264880eb" providerId="ADAL" clId="{72F83754-0E11-4913-8B9B-8CD55EC2A9C4}" dt="2025-08-12T17:04:27.596" v="50" actId="1076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3:02.339" v="85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72F83754-0E11-4913-8B9B-8CD55EC2A9C4}" dt="2025-08-12T17:13:02.339" v="85" actId="20577"/>
          <ac:spMkLst>
            <pc:docMk/>
            <pc:sldMk cId="3557588461" sldId="2393"/>
            <ac:spMk id="4" creationId="{211C1661-058F-6394-4888-11697BCB6850}"/>
          </ac:spMkLst>
        </pc:spChg>
        <pc:picChg chg="mod">
          <ac:chgData name="Juan Carlos Castillo Molina" userId="3321f39d-c43d-4dc1-aab8-e37c264880eb" providerId="ADAL" clId="{72F83754-0E11-4913-8B9B-8CD55EC2A9C4}" dt="2025-08-12T17:12:59.884" v="82" actId="1076"/>
          <ac:picMkLst>
            <pc:docMk/>
            <pc:sldMk cId="3557588461" sldId="2393"/>
            <ac:picMk id="11" creationId="{AF710B06-C4F2-941B-A762-A362A4DCB24D}"/>
          </ac:picMkLst>
        </pc:picChg>
      </pc:sldChg>
      <pc:sldChg chg="addSp delSp modSp mod">
        <pc:chgData name="Juan Carlos Castillo Molina" userId="3321f39d-c43d-4dc1-aab8-e37c264880eb" providerId="ADAL" clId="{72F83754-0E11-4913-8B9B-8CD55EC2A9C4}" dt="2025-08-12T17:09:08.028" v="63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72F83754-0E11-4913-8B9B-8CD55EC2A9C4}" dt="2025-08-12T17:09:08.028" v="63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0:10.634" v="73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72F83754-0E11-4913-8B9B-8CD55EC2A9C4}" dt="2025-08-12T17:10:10.634" v="73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14:27.471" v="95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72F83754-0E11-4913-8B9B-8CD55EC2A9C4}" dt="2025-08-12T17:14:27.471" v="95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72F83754-0E11-4913-8B9B-8CD55EC2A9C4}" dt="2025-08-12T17:03:46.953" v="42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72F83754-0E11-4913-8B9B-8CD55EC2A9C4}" dt="2025-08-12T17:03:46.953" v="42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D1D162FD-C5A2-4E39-BE53-515C8AF28579}"/>
    <pc:docChg chg="custSel modSld">
      <pc:chgData name="Juan Carlos Castillo Molina" userId="3321f39d-c43d-4dc1-aab8-e37c264880eb" providerId="ADAL" clId="{D1D162FD-C5A2-4E39-BE53-515C8AF28579}" dt="2025-09-02T17:31:22.639" v="231" actId="20577"/>
      <pc:docMkLst>
        <pc:docMk/>
      </pc:docMkLst>
      <pc:sldChg chg="modSp mod">
        <pc:chgData name="Juan Carlos Castillo Molina" userId="3321f39d-c43d-4dc1-aab8-e37c264880eb" providerId="ADAL" clId="{D1D162FD-C5A2-4E39-BE53-515C8AF28579}" dt="2025-09-02T16:57:09.708" v="20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D1D162FD-C5A2-4E39-BE53-515C8AF28579}" dt="2025-09-02T16:57:09.708" v="20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6:59:54.071" v="4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D1D162FD-C5A2-4E39-BE53-515C8AF28579}" dt="2025-09-02T16:57:17.382" v="25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D1D162FD-C5A2-4E39-BE53-515C8AF28579}" dt="2025-09-02T16:59:51.981" v="47" actId="20577"/>
          <ac:spMkLst>
            <pc:docMk/>
            <pc:sldMk cId="2013504756" sldId="2391"/>
            <ac:spMk id="10" creationId="{9E7255E1-6B42-980D-5C05-1EBB56E41197}"/>
          </ac:spMkLst>
        </pc:spChg>
        <pc:picChg chg="mod">
          <ac:chgData name="Juan Carlos Castillo Molina" userId="3321f39d-c43d-4dc1-aab8-e37c264880eb" providerId="ADAL" clId="{D1D162FD-C5A2-4E39-BE53-515C8AF28579}" dt="2025-09-02T16:59:54.071" v="48" actId="1076"/>
          <ac:picMkLst>
            <pc:docMk/>
            <pc:sldMk cId="2013504756" sldId="2391"/>
            <ac:picMk id="11" creationId="{15C33156-6157-968D-244F-650A5184862A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22:39.205" v="148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D1D162FD-C5A2-4E39-BE53-515C8AF28579}" dt="2025-09-02T17:22:39.205" v="148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D1D162FD-C5A2-4E39-BE53-515C8AF28579}" dt="2025-09-02T17:00:11.186" v="56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D1D162FD-C5A2-4E39-BE53-515C8AF28579}" dt="2025-09-02T17:00:12.705" v="57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06:39.196" v="10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D1D162FD-C5A2-4E39-BE53-515C8AF28579}" dt="2025-09-02T17:06:39.196" v="100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8:02.454" v="20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D1D162FD-C5A2-4E39-BE53-515C8AF28579}" dt="2025-09-02T17:28:02.454" v="207" actId="20577"/>
          <ac:spMkLst>
            <pc:docMk/>
            <pc:sldMk cId="1333236092" sldId="2394"/>
            <ac:spMk id="4" creationId="{EB64F95F-9BFD-A573-5ADC-862563D740B7}"/>
          </ac:spMkLst>
        </pc:spChg>
        <pc:graphicFrameChg chg="add mod">
          <ac:chgData name="Juan Carlos Castillo Molina" userId="3321f39d-c43d-4dc1-aab8-e37c264880eb" providerId="ADAL" clId="{D1D162FD-C5A2-4E39-BE53-515C8AF28579}" dt="2025-09-02T17:27:49.469" v="181" actId="14100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31:22.639" v="2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D1D162FD-C5A2-4E39-BE53-515C8AF28579}" dt="2025-09-02T17:31:22.639" v="231" actId="20577"/>
          <ac:spMkLst>
            <pc:docMk/>
            <pc:sldMk cId="371597856" sldId="2395"/>
            <ac:spMk id="4" creationId="{7B580CF2-C169-E5E8-677A-BEB67269D811}"/>
          </ac:spMkLst>
        </pc:spChg>
        <pc:graphicFrameChg chg="add mod modGraphic">
          <ac:chgData name="Juan Carlos Castillo Molina" userId="3321f39d-c43d-4dc1-aab8-e37c264880eb" providerId="ADAL" clId="{D1D162FD-C5A2-4E39-BE53-515C8AF28579}" dt="2025-09-02T17:31:14.637" v="213" actId="1076"/>
          <ac:graphicFrameMkLst>
            <pc:docMk/>
            <pc:sldMk cId="371597856" sldId="2395"/>
            <ac:graphicFrameMk id="5" creationId="{4DD62DAA-670E-6B12-238F-E6BD6054A417}"/>
          </ac:graphicFrameMkLst>
        </pc:graphicFrameChg>
      </pc:sldChg>
      <pc:sldChg chg="addSp delSp modSp mod">
        <pc:chgData name="Juan Carlos Castillo Molina" userId="3321f39d-c43d-4dc1-aab8-e37c264880eb" providerId="ADAL" clId="{D1D162FD-C5A2-4E39-BE53-515C8AF28579}" dt="2025-09-02T17:19:13.076" v="12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D1D162FD-C5A2-4E39-BE53-515C8AF28579}" dt="2025-09-02T17:19:13.076" v="124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5:00.786" v="17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D1D162FD-C5A2-4E39-BE53-515C8AF28579}" dt="2025-09-02T17:25:00.786" v="171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CF0E7DC8-4F83-4E08-A75A-7ECE842A8D81}"/>
    <pc:docChg chg="custSel modSld">
      <pc:chgData name="Juan Carlos Castillo Molina" userId="3321f39d-c43d-4dc1-aab8-e37c264880eb" providerId="ADAL" clId="{CF0E7DC8-4F83-4E08-A75A-7ECE842A8D81}" dt="2025-09-09T17:07:43.510" v="77" actId="20577"/>
      <pc:docMkLst>
        <pc:docMk/>
      </pc:docMkLst>
      <pc:sldChg chg="modSp mod">
        <pc:chgData name="Juan Carlos Castillo Molina" userId="3321f39d-c43d-4dc1-aab8-e37c264880eb" providerId="ADAL" clId="{CF0E7DC8-4F83-4E08-A75A-7ECE842A8D81}" dt="2025-09-09T16:38:08.972" v="1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CF0E7DC8-4F83-4E08-A75A-7ECE842A8D81}" dt="2025-09-09T16:38:08.972" v="1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5-09-09T16:41:42.275" v="11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CF0E7DC8-4F83-4E08-A75A-7ECE842A8D81}" dt="2025-09-09T16:41:42.275" v="11" actId="20577"/>
          <ac:spMkLst>
            <pc:docMk/>
            <pc:sldMk cId="2013504756" sldId="2391"/>
            <ac:spMk id="10" creationId="{9E7255E1-6B42-980D-5C05-1EBB56E41197}"/>
          </ac:spMkLst>
        </pc:spChg>
        <pc:graphicFrameChg chg="del">
          <ac:chgData name="Juan Carlos Castillo Molina" userId="3321f39d-c43d-4dc1-aab8-e37c264880eb" providerId="ADAL" clId="{CF0E7DC8-4F83-4E08-A75A-7ECE842A8D81}" dt="2025-09-09T16:38:16.731" v="2" actId="478"/>
          <ac:graphicFrameMkLst>
            <pc:docMk/>
            <pc:sldMk cId="2013504756" sldId="2391"/>
            <ac:graphicFrameMk id="2" creationId="{65FD3DEB-E37D-F944-0B56-6645E0E90176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09T16:41:34.020" v="9" actId="1076"/>
          <ac:graphicFrameMkLst>
            <pc:docMk/>
            <pc:sldMk cId="2013504756" sldId="2391"/>
            <ac:graphicFrameMk id="3" creationId="{C9E6E6D0-7682-F9EE-B12B-263BECD12877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6:46:25.309" v="25" actId="1076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CF0E7DC8-4F83-4E08-A75A-7ECE842A8D81}" dt="2025-09-09T16:46:20.843" v="24" actId="20577"/>
          <ac:spMkLst>
            <pc:docMk/>
            <pc:sldMk cId="2143556177" sldId="2392"/>
            <ac:spMk id="3" creationId="{44357FE2-C0DD-51B5-DBF7-08E6B40524A1}"/>
          </ac:spMkLst>
        </pc:spChg>
        <pc:spChg chg="add mod">
          <ac:chgData name="Juan Carlos Castillo Molina" userId="3321f39d-c43d-4dc1-aab8-e37c264880eb" providerId="ADAL" clId="{CF0E7DC8-4F83-4E08-A75A-7ECE842A8D81}" dt="2025-09-09T16:46:25.309" v="25" actId="1076"/>
          <ac:spMkLst>
            <pc:docMk/>
            <pc:sldMk cId="2143556177" sldId="2392"/>
            <ac:spMk id="10" creationId="{EB8D7637-5307-DF01-C726-4E7138220D1D}"/>
          </ac:spMkLst>
        </pc:spChg>
        <pc:spChg chg="del">
          <ac:chgData name="Juan Carlos Castillo Molina" userId="3321f39d-c43d-4dc1-aab8-e37c264880eb" providerId="ADAL" clId="{CF0E7DC8-4F83-4E08-A75A-7ECE842A8D81}" dt="2025-09-09T16:45:38.187" v="19" actId="478"/>
          <ac:spMkLst>
            <pc:docMk/>
            <pc:sldMk cId="2143556177" sldId="2392"/>
            <ac:spMk id="12" creationId="{3B00CD34-28D7-279C-E581-758F52EB7669}"/>
          </ac:spMkLst>
        </pc:spChg>
        <pc:spChg chg="mod">
          <ac:chgData name="Juan Carlos Castillo Molina" userId="3321f39d-c43d-4dc1-aab8-e37c264880eb" providerId="ADAL" clId="{CF0E7DC8-4F83-4E08-A75A-7ECE842A8D81}" dt="2025-09-09T16:38:45.450" v="6" actId="20577"/>
          <ac:spMkLst>
            <pc:docMk/>
            <pc:sldMk cId="2143556177" sldId="2392"/>
            <ac:spMk id="13" creationId="{48BBE1D3-7F51-D116-9DBF-1390BA44E196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09T16:45:35.691" v="18" actId="14100"/>
          <ac:graphicFrameMkLst>
            <pc:docMk/>
            <pc:sldMk cId="2143556177" sldId="2392"/>
            <ac:graphicFrameMk id="6" creationId="{1C951C07-C8B6-4584-A87C-A2052E6F7D50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5-09-09T16:41:49.003" v="12" actId="478"/>
          <ac:graphicFrameMkLst>
            <pc:docMk/>
            <pc:sldMk cId="2143556177" sldId="2392"/>
            <ac:graphicFrameMk id="7" creationId="{84BC73E1-73EA-8A11-9581-3B9DAECCA37A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6:49:56.153" v="38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CF0E7DC8-4F83-4E08-A75A-7ECE842A8D81}" dt="2025-09-09T16:49:56.153" v="38" actId="20577"/>
          <ac:spMkLst>
            <pc:docMk/>
            <pc:sldMk cId="3557588461" sldId="2393"/>
            <ac:spMk id="4" creationId="{211C1661-058F-6394-4888-11697BCB6850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09T16:49:53.221" v="36" actId="1076"/>
          <ac:graphicFrameMkLst>
            <pc:docMk/>
            <pc:sldMk cId="3557588461" sldId="2393"/>
            <ac:graphicFrameMk id="5" creationId="{5D5C6C80-9073-A611-B7CA-1650F098BC39}"/>
          </ac:graphicFrameMkLst>
        </pc:graphicFrameChg>
        <pc:graphicFrameChg chg="del modGraphic">
          <ac:chgData name="Juan Carlos Castillo Molina" userId="3321f39d-c43d-4dc1-aab8-e37c264880eb" providerId="ADAL" clId="{CF0E7DC8-4F83-4E08-A75A-7ECE842A8D81}" dt="2025-09-09T16:49:32.822" v="28" actId="478"/>
          <ac:graphicFrameMkLst>
            <pc:docMk/>
            <pc:sldMk cId="3557588461" sldId="2393"/>
            <ac:graphicFrameMk id="6" creationId="{E48C01F4-E6CD-F89E-D247-71C45C576B30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7:06:36.662" v="66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CF0E7DC8-4F83-4E08-A75A-7ECE842A8D81}" dt="2025-09-09T17:06:36.662" v="66" actId="20577"/>
          <ac:spMkLst>
            <pc:docMk/>
            <pc:sldMk cId="1333236092" sldId="2394"/>
            <ac:spMk id="4" creationId="{EB64F95F-9BFD-A573-5ADC-862563D740B7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09T17:06:09.841" v="58" actId="14100"/>
          <ac:graphicFrameMkLst>
            <pc:docMk/>
            <pc:sldMk cId="1333236092" sldId="2394"/>
            <ac:graphicFrameMk id="5" creationId="{65F957E0-1C20-99FB-AB12-6D6C8F095B9F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09T17:06:33.766" v="64" actId="14100"/>
          <ac:graphicFrameMkLst>
            <pc:docMk/>
            <pc:sldMk cId="1333236092" sldId="2394"/>
            <ac:graphicFrameMk id="6" creationId="{7C91938B-C033-45A8-B772-192C7F469E4B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5-09-09T17:03:33.412" v="55" actId="478"/>
          <ac:graphicFrameMkLst>
            <pc:docMk/>
            <pc:sldMk cId="1333236092" sldId="2394"/>
            <ac:graphicFrameMk id="7" creationId="{1C166235-2718-4721-A97D-0DB48FF2A681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5-09-09T17:06:12.940" v="59" actId="478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7:07:43.510" v="77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CF0E7DC8-4F83-4E08-A75A-7ECE842A8D81}" dt="2025-09-09T17:07:43.510" v="77" actId="20577"/>
          <ac:spMkLst>
            <pc:docMk/>
            <pc:sldMk cId="371597856" sldId="2395"/>
            <ac:spMk id="4" creationId="{7B580CF2-C169-E5E8-677A-BEB67269D811}"/>
          </ac:spMkLst>
        </pc:spChg>
        <pc:graphicFrameChg chg="del">
          <ac:chgData name="Juan Carlos Castillo Molina" userId="3321f39d-c43d-4dc1-aab8-e37c264880eb" providerId="ADAL" clId="{CF0E7DC8-4F83-4E08-A75A-7ECE842A8D81}" dt="2025-09-09T17:06:41.462" v="67" actId="478"/>
          <ac:graphicFrameMkLst>
            <pc:docMk/>
            <pc:sldMk cId="371597856" sldId="2395"/>
            <ac:graphicFrameMk id="5" creationId="{4DD62DAA-670E-6B12-238F-E6BD6054A417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09T17:07:41.422" v="75" actId="1076"/>
          <ac:graphicFrameMkLst>
            <pc:docMk/>
            <pc:sldMk cId="371597856" sldId="2395"/>
            <ac:graphicFrameMk id="6" creationId="{2176719E-7FC4-79F5-2F93-14B2DAE66083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7:01:04.671" v="5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CF0E7DC8-4F83-4E08-A75A-7ECE842A8D81}" dt="2025-09-09T17:01:04.671" v="54" actId="20577"/>
          <ac:spMkLst>
            <pc:docMk/>
            <pc:sldMk cId="208528483" sldId="2399"/>
            <ac:spMk id="4" creationId="{40247301-45D5-C4F6-D04D-710A275720CE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09T17:01:02.011" v="52" actId="1076"/>
          <ac:graphicFrameMkLst>
            <pc:docMk/>
            <pc:sldMk cId="208528483" sldId="2399"/>
            <ac:graphicFrameMk id="5" creationId="{C2EF4233-2778-B6A8-B7EA-16F737BBD98D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5-09-09T16:57:49.250" v="46" actId="478"/>
          <ac:graphicFrameMkLst>
            <pc:docMk/>
            <pc:sldMk cId="208528483" sldId="2399"/>
            <ac:graphicFrameMk id="6" creationId="{DEDDB4B6-828E-8A8E-41F8-8D455ADD2834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09T16:57:42.535" v="45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CF0E7DC8-4F83-4E08-A75A-7ECE842A8D81}" dt="2025-09-09T16:57:42.535" v="45" actId="20577"/>
          <ac:spMkLst>
            <pc:docMk/>
            <pc:sldMk cId="3792064127" sldId="2400"/>
            <ac:spMk id="3" creationId="{844E946B-731D-2944-BB91-C2E6ABE84B93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09T16:57:40.351" v="43" actId="14100"/>
          <ac:graphicFrameMkLst>
            <pc:docMk/>
            <pc:sldMk cId="3792064127" sldId="2400"/>
            <ac:graphicFrameMk id="4" creationId="{DED4CD37-C01D-2657-FC8C-33CBC0E75C82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5-09-09T16:46:36.674" v="26" actId="478"/>
          <ac:graphicFrameMkLst>
            <pc:docMk/>
            <pc:sldMk cId="3792064127" sldId="2400"/>
            <ac:graphicFrameMk id="5" creationId="{A76FBD9D-67EA-75FB-0163-C2F29B2ACBFB}"/>
          </ac:graphicFrameMkLst>
        </pc:graphicFrameChg>
      </pc:sldChg>
    </pc:docChg>
  </pc:docChgLst>
  <pc:docChgLst>
    <pc:chgData name="Juan Carlos Castillo Molina" userId="3321f39d-c43d-4dc1-aab8-e37c264880eb" providerId="ADAL" clId="{079575F7-6B8D-4141-AA05-36EE7D562601}"/>
    <pc:docChg chg="undo redo custSel modSld">
      <pc:chgData name="Juan Carlos Castillo Molina" userId="3321f39d-c43d-4dc1-aab8-e37c264880eb" providerId="ADAL" clId="{079575F7-6B8D-4141-AA05-36EE7D562601}" dt="2025-08-26T18:10:32.075" v="131" actId="20577"/>
      <pc:docMkLst>
        <pc:docMk/>
      </pc:docMkLst>
      <pc:sldChg chg="modSp mod">
        <pc:chgData name="Juan Carlos Castillo Molina" userId="3321f39d-c43d-4dc1-aab8-e37c264880eb" providerId="ADAL" clId="{079575F7-6B8D-4141-AA05-36EE7D562601}" dt="2025-08-26T17:33:21.063" v="3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079575F7-6B8D-4141-AA05-36EE7D562601}" dt="2025-08-26T17:33:21.063" v="3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35:26.302" v="42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079575F7-6B8D-4141-AA05-36EE7D562601}" dt="2025-08-26T17:35:26.302" v="4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4:50.616" v="96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079575F7-6B8D-4141-AA05-36EE7D562601}" dt="2025-08-26T18:04:50.616" v="96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079575F7-6B8D-4141-AA05-36EE7D562601}" dt="2025-08-26T17:45:45.623" v="81" actId="20577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1:05.791" v="53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079575F7-6B8D-4141-AA05-36EE7D562601}" dt="2025-08-26T17:41:05.791" v="53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9:31.966" v="120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079575F7-6B8D-4141-AA05-36EE7D562601}" dt="2025-08-26T18:09:31.966" v="120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10:32.075" v="1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079575F7-6B8D-4141-AA05-36EE7D562601}" dt="2025-08-26T18:10:32.075" v="1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5:41.648" v="74" actId="1076"/>
        <pc:sldMkLst>
          <pc:docMk/>
          <pc:sldMk cId="208528483" sldId="2399"/>
        </pc:sldMkLst>
        <pc:spChg chg="mod">
          <ac:chgData name="Juan Carlos Castillo Molina" userId="3321f39d-c43d-4dc1-aab8-e37c264880eb" providerId="ADAL" clId="{079575F7-6B8D-4141-AA05-36EE7D562601}" dt="2025-08-26T17:45:05.297" v="63" actId="20577"/>
          <ac:spMkLst>
            <pc:docMk/>
            <pc:sldMk cId="208528483" sldId="2399"/>
            <ac:spMk id="4" creationId="{40247301-45D5-C4F6-D04D-710A275720CE}"/>
          </ac:spMkLst>
        </pc:spChg>
        <pc:picChg chg="mod">
          <ac:chgData name="Juan Carlos Castillo Molina" userId="3321f39d-c43d-4dc1-aab8-e37c264880eb" providerId="ADAL" clId="{079575F7-6B8D-4141-AA05-36EE7D562601}" dt="2025-08-26T17:45:08.212" v="65" actId="1076"/>
          <ac:picMkLst>
            <pc:docMk/>
            <pc:sldMk cId="208528483" sldId="2399"/>
            <ac:picMk id="11" creationId="{418BC9B3-FF8C-BEE7-BEB5-2F4950BB8759}"/>
          </ac:picMkLst>
        </pc:picChg>
      </pc:sldChg>
      <pc:sldChg chg="addSp delSp modSp mod">
        <pc:chgData name="Juan Carlos Castillo Molina" userId="3321f39d-c43d-4dc1-aab8-e37c264880eb" providerId="ADAL" clId="{079575F7-6B8D-4141-AA05-36EE7D562601}" dt="2025-08-26T18:06:24.711" v="106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079575F7-6B8D-4141-AA05-36EE7D562601}" dt="2025-08-26T18:06:24.711" v="106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9162F880-95C6-4917-B456-ABA4204A6A36}"/>
    <pc:docChg chg="undo redo custSel modSld">
      <pc:chgData name="Juan Carlos Castillo Molina" userId="3321f39d-c43d-4dc1-aab8-e37c264880eb" providerId="ADAL" clId="{9162F880-95C6-4917-B456-ABA4204A6A36}" dt="2025-07-29T19:33:54.042" v="148" actId="1076"/>
      <pc:docMkLst>
        <pc:docMk/>
      </pc:docMkLst>
      <pc:sldChg chg="modSp mod">
        <pc:chgData name="Juan Carlos Castillo Molina" userId="3321f39d-c43d-4dc1-aab8-e37c264880eb" providerId="ADAL" clId="{9162F880-95C6-4917-B456-ABA4204A6A36}" dt="2025-07-29T17:48:27.628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9162F880-95C6-4917-B456-ABA4204A6A36}" dt="2025-07-29T19:33:54.042" v="148" actId="1076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9162F880-95C6-4917-B456-ABA4204A6A36}" dt="2025-07-29T19:04:41.933" v="135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9162F880-95C6-4917-B456-ABA4204A6A36}" dt="2025-07-29T18:23:23.325" v="50" actId="1076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9162F880-95C6-4917-B456-ABA4204A6A36}" dt="2025-07-29T18:35:01.361" v="74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9162F880-95C6-4917-B456-ABA4204A6A36}" dt="2025-07-29T18:36:22.497" v="88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9162F880-95C6-4917-B456-ABA4204A6A36}" dt="2025-07-29T18:28:30.574" v="60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9162F880-95C6-4917-B456-ABA4204A6A36}" dt="2025-07-29T18:14:49.156" v="38" actId="20577"/>
        <pc:sldMkLst>
          <pc:docMk/>
          <pc:sldMk cId="3792064127" sldId="2400"/>
        </pc:sldMkLst>
      </pc:sldChg>
    </pc:docChg>
  </pc:docChgLst>
  <pc:docChgLst>
    <pc:chgData name="Alcides Quirós Madrigal" userId="563ef6b0-44ac-4dc2-bb80-7730568c1899" providerId="ADAL" clId="{CBBBC2B4-70DC-485B-9738-266815A0EC09}"/>
    <pc:docChg chg="undo custSel addSld delSld modSld sldOrd delMainMaster">
      <pc:chgData name="Alcides Quirós Madrigal" userId="563ef6b0-44ac-4dc2-bb80-7730568c1899" providerId="ADAL" clId="{CBBBC2B4-70DC-485B-9738-266815A0EC09}" dt="2025-07-08T18:47:56.464" v="126" actId="403"/>
      <pc:docMkLst>
        <pc:docMk/>
      </pc:docMkLst>
      <pc:sldChg chg="addSp delSp modSp mod">
        <pc:chgData name="Alcides Quirós Madrigal" userId="563ef6b0-44ac-4dc2-bb80-7730568c1899" providerId="ADAL" clId="{CBBBC2B4-70DC-485B-9738-266815A0EC09}" dt="2025-07-08T18:37:06.471" v="39" actId="14100"/>
        <pc:sldMkLst>
          <pc:docMk/>
          <pc:sldMk cId="2794951255" sldId="1750"/>
        </pc:sldMkLst>
      </pc:sldChg>
      <pc:sldChg chg="del">
        <pc:chgData name="Alcides Quirós Madrigal" userId="563ef6b0-44ac-4dc2-bb80-7730568c1899" providerId="ADAL" clId="{CBBBC2B4-70DC-485B-9738-266815A0EC09}" dt="2025-07-08T18:39:58.010" v="74" actId="47"/>
        <pc:sldMkLst>
          <pc:docMk/>
          <pc:sldMk cId="297164748" sldId="1758"/>
        </pc:sldMkLst>
      </pc:sldChg>
      <pc:sldChg chg="del">
        <pc:chgData name="Alcides Quirós Madrigal" userId="563ef6b0-44ac-4dc2-bb80-7730568c1899" providerId="ADAL" clId="{CBBBC2B4-70DC-485B-9738-266815A0EC09}" dt="2025-07-08T18:40:17.476" v="77" actId="47"/>
        <pc:sldMkLst>
          <pc:docMk/>
          <pc:sldMk cId="3914107699" sldId="1761"/>
        </pc:sldMkLst>
      </pc:sldChg>
      <pc:sldChg chg="del">
        <pc:chgData name="Alcides Quirós Madrigal" userId="563ef6b0-44ac-4dc2-bb80-7730568c1899" providerId="ADAL" clId="{CBBBC2B4-70DC-485B-9738-266815A0EC09}" dt="2025-07-08T18:38:25.466" v="63" actId="47"/>
        <pc:sldMkLst>
          <pc:docMk/>
          <pc:sldMk cId="318005346" sldId="2311"/>
        </pc:sldMkLst>
      </pc:sldChg>
      <pc:sldChg chg="add del">
        <pc:chgData name="Alcides Quirós Madrigal" userId="563ef6b0-44ac-4dc2-bb80-7730568c1899" providerId="ADAL" clId="{CBBBC2B4-70DC-485B-9738-266815A0EC09}" dt="2025-07-08T18:45:08.600" v="90" actId="47"/>
        <pc:sldMkLst>
          <pc:docMk/>
          <pc:sldMk cId="104138512" sldId="2312"/>
        </pc:sldMkLst>
      </pc:sldChg>
      <pc:sldChg chg="del">
        <pc:chgData name="Alcides Quirós Madrigal" userId="563ef6b0-44ac-4dc2-bb80-7730568c1899" providerId="ADAL" clId="{CBBBC2B4-70DC-485B-9738-266815A0EC09}" dt="2025-07-08T18:39:18.842" v="68" actId="47"/>
        <pc:sldMkLst>
          <pc:docMk/>
          <pc:sldMk cId="2372173353" sldId="2313"/>
        </pc:sldMkLst>
      </pc:sldChg>
      <pc:sldChg chg="del">
        <pc:chgData name="Alcides Quirós Madrigal" userId="563ef6b0-44ac-4dc2-bb80-7730568c1899" providerId="ADAL" clId="{CBBBC2B4-70DC-485B-9738-266815A0EC09}" dt="2025-07-08T18:39:41.050" v="72" actId="47"/>
        <pc:sldMkLst>
          <pc:docMk/>
          <pc:sldMk cId="713914744" sldId="2314"/>
        </pc:sldMkLst>
      </pc:sldChg>
      <pc:sldChg chg="del ord">
        <pc:chgData name="Alcides Quirós Madrigal" userId="563ef6b0-44ac-4dc2-bb80-7730568c1899" providerId="ADAL" clId="{CBBBC2B4-70DC-485B-9738-266815A0EC09}" dt="2025-07-08T18:41:15.160" v="82" actId="47"/>
        <pc:sldMkLst>
          <pc:docMk/>
          <pc:sldMk cId="2597476666" sldId="2315"/>
        </pc:sldMkLst>
      </pc:sldChg>
      <pc:sldChg chg="modSp del mod">
        <pc:chgData name="Alcides Quirós Madrigal" userId="563ef6b0-44ac-4dc2-bb80-7730568c1899" providerId="ADAL" clId="{CBBBC2B4-70DC-485B-9738-266815A0EC09}" dt="2025-07-08T18:41:35.476" v="84" actId="47"/>
        <pc:sldMkLst>
          <pc:docMk/>
          <pc:sldMk cId="2096365683" sldId="2316"/>
        </pc:sldMkLst>
      </pc:sldChg>
      <pc:sldChg chg="addSp delSp modSp add mod">
        <pc:chgData name="Alcides Quirós Madrigal" userId="563ef6b0-44ac-4dc2-bb80-7730568c1899" providerId="ADAL" clId="{CBBBC2B4-70DC-485B-9738-266815A0EC09}" dt="2025-07-08T18:38:17.689" v="62" actId="478"/>
        <pc:sldMkLst>
          <pc:docMk/>
          <pc:sldMk cId="2013504756" sldId="2391"/>
        </pc:sldMkLst>
      </pc:sldChg>
      <pc:sldChg chg="addSp modSp add ord">
        <pc:chgData name="Alcides Quirós Madrigal" userId="563ef6b0-44ac-4dc2-bb80-7730568c1899" providerId="ADAL" clId="{CBBBC2B4-70DC-485B-9738-266815A0EC09}" dt="2025-07-08T18:45:00.983" v="89"/>
        <pc:sldMkLst>
          <pc:docMk/>
          <pc:sldMk cId="2143556177" sldId="2392"/>
        </pc:sldMkLst>
      </pc:sldChg>
      <pc:sldChg chg="addSp modSp add">
        <pc:chgData name="Alcides Quirós Madrigal" userId="563ef6b0-44ac-4dc2-bb80-7730568c1899" providerId="ADAL" clId="{CBBBC2B4-70DC-485B-9738-266815A0EC09}" dt="2025-07-08T18:39:15.430" v="67"/>
        <pc:sldMkLst>
          <pc:docMk/>
          <pc:sldMk cId="3557588461" sldId="2393"/>
        </pc:sldMkLst>
      </pc:sldChg>
      <pc:sldChg chg="addSp modSp add">
        <pc:chgData name="Alcides Quirós Madrigal" userId="563ef6b0-44ac-4dc2-bb80-7730568c1899" providerId="ADAL" clId="{CBBBC2B4-70DC-485B-9738-266815A0EC09}" dt="2025-07-08T18:39:32.153" v="70"/>
        <pc:sldMkLst>
          <pc:docMk/>
          <pc:sldMk cId="1333236092" sldId="2394"/>
        </pc:sldMkLst>
      </pc:sldChg>
      <pc:sldChg chg="addSp modSp add">
        <pc:chgData name="Alcides Quirós Madrigal" userId="563ef6b0-44ac-4dc2-bb80-7730568c1899" providerId="ADAL" clId="{CBBBC2B4-70DC-485B-9738-266815A0EC09}" dt="2025-07-08T18:39:52.481" v="73"/>
        <pc:sldMkLst>
          <pc:docMk/>
          <pc:sldMk cId="371597856" sldId="2395"/>
        </pc:sldMkLst>
      </pc:sldChg>
      <pc:sldChg chg="addSp modSp add">
        <pc:chgData name="Alcides Quirós Madrigal" userId="563ef6b0-44ac-4dc2-bb80-7730568c1899" providerId="ADAL" clId="{CBBBC2B4-70DC-485B-9738-266815A0EC09}" dt="2025-07-08T18:40:14.079" v="76"/>
        <pc:sldMkLst>
          <pc:docMk/>
          <pc:sldMk cId="1126287371" sldId="2396"/>
        </pc:sldMkLst>
      </pc:sldChg>
      <pc:sldChg chg="addSp modSp add mod">
        <pc:chgData name="Alcides Quirós Madrigal" userId="563ef6b0-44ac-4dc2-bb80-7730568c1899" providerId="ADAL" clId="{CBBBC2B4-70DC-485B-9738-266815A0EC09}" dt="2025-07-08T18:47:56.464" v="126" actId="403"/>
        <pc:sldMkLst>
          <pc:docMk/>
          <pc:sldMk cId="3423842240" sldId="2397"/>
        </pc:sldMkLst>
      </pc:sldChg>
      <pc:sldChg chg="addSp modSp add">
        <pc:chgData name="Alcides Quirós Madrigal" userId="563ef6b0-44ac-4dc2-bb80-7730568c1899" providerId="ADAL" clId="{CBBBC2B4-70DC-485B-9738-266815A0EC09}" dt="2025-07-08T18:42:11.490" v="86" actId="207"/>
        <pc:sldMkLst>
          <pc:docMk/>
          <pc:sldMk cId="1937110306" sldId="2398"/>
        </pc:sldMkLst>
      </pc:sldChg>
      <pc:sldMasterChg chg="del delSldLayout">
        <pc:chgData name="Alcides Quirós Madrigal" userId="563ef6b0-44ac-4dc2-bb80-7730568c1899" providerId="ADAL" clId="{CBBBC2B4-70DC-485B-9738-266815A0EC09}" dt="2025-07-08T18:41:35.476" v="84" actId="47"/>
        <pc:sldMasterMkLst>
          <pc:docMk/>
          <pc:sldMasterMk cId="669592526" sldId="2147483660"/>
        </pc:sldMasterMkLst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92510998" sldId="2147483661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30318759" sldId="2147483662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3218534691" sldId="2147483663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66045646" sldId="2147483664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502911646" sldId="2147483665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77405494" sldId="2147483666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299375973" sldId="2147483667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602755074" sldId="2147483668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1834364486" sldId="2147483669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57174125" sldId="2147483670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777386139" sldId="2147483671"/>
          </pc:sldLayoutMkLst>
        </pc:sldLayoutChg>
      </pc:sldMasterChg>
    </pc:docChg>
  </pc:docChgLst>
  <pc:docChgLst>
    <pc:chgData name="Juan Carlos Castillo Molina" userId="3321f39d-c43d-4dc1-aab8-e37c264880eb" providerId="ADAL" clId="{A6EDF920-C43E-4218-A567-9809D904BDF4}"/>
    <pc:docChg chg="undo redo custSel modSld sldOrd">
      <pc:chgData name="Juan Carlos Castillo Molina" userId="3321f39d-c43d-4dc1-aab8-e37c264880eb" providerId="ADAL" clId="{A6EDF920-C43E-4218-A567-9809D904BDF4}" dt="2025-08-19T19:02:10.133" v="149" actId="20577"/>
      <pc:docMkLst>
        <pc:docMk/>
      </pc:docMkLst>
      <pc:sldChg chg="modSp mod">
        <pc:chgData name="Juan Carlos Castillo Molina" userId="3321f39d-c43d-4dc1-aab8-e37c264880eb" providerId="ADAL" clId="{A6EDF920-C43E-4218-A567-9809D904BDF4}" dt="2025-08-19T16:09:35.551" v="1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A6EDF920-C43E-4218-A567-9809D904BDF4}" dt="2025-08-19T16:09:35.551" v="1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1:44.828" v="114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A6EDF920-C43E-4218-A567-9809D904BDF4}" dt="2025-08-19T16:09:53.027" v="19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A6EDF920-C43E-4218-A567-9809D904BDF4}" dt="2025-08-19T16:10:01.643" v="2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2:10.133" v="149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A6EDF920-C43E-4218-A567-9809D904BDF4}" dt="2025-08-19T16:39:31.011" v="84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A6EDF920-C43E-4218-A567-9809D904BDF4}" dt="2025-08-19T16:11:04.233" v="34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A6EDF920-C43E-4218-A567-9809D904BDF4}" dt="2025-08-19T16:38:43.549" v="78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 ord">
        <pc:chgData name="Juan Carlos Castillo Molina" userId="3321f39d-c43d-4dc1-aab8-e37c264880eb" providerId="ADAL" clId="{A6EDF920-C43E-4218-A567-9809D904BDF4}" dt="2025-08-19T16:28:27.204" v="58" actId="20578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A6EDF920-C43E-4218-A567-9809D904BDF4}" dt="2025-08-19T16:18:31.248" v="46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8:53.831" v="102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A6EDF920-C43E-4218-A567-9809D904BDF4}" dt="2025-08-19T16:48:53.831" v="102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51:17.340" v="110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A6EDF920-C43E-4218-A567-9809D904BDF4}" dt="2025-08-19T16:51:17.340" v="110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35:36.765" v="77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A6EDF920-C43E-4218-A567-9809D904BDF4}" dt="2025-08-19T16:35:36.765" v="77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2:33.073" v="89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A6EDF920-C43E-4218-A567-9809D904BDF4}" dt="2025-08-19T16:42:33.073" v="89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EDD01DA2-BF41-4966-8C1F-25C8FAE25699}"/>
    <pc:docChg chg="undo redo custSel modSld">
      <pc:chgData name="Juan Carlos Castillo Molina" userId="3321f39d-c43d-4dc1-aab8-e37c264880eb" providerId="ADAL" clId="{EDD01DA2-BF41-4966-8C1F-25C8FAE25699}" dt="2025-08-05T18:38:02.208" v="253" actId="20577"/>
      <pc:docMkLst>
        <pc:docMk/>
      </pc:docMkLst>
      <pc:sldChg chg="modSp mod">
        <pc:chgData name="Juan Carlos Castillo Molina" userId="3321f39d-c43d-4dc1-aab8-e37c264880eb" providerId="ADAL" clId="{EDD01DA2-BF41-4966-8C1F-25C8FAE25699}" dt="2025-08-05T17:22:16.913" v="16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EDD01DA2-BF41-4966-8C1F-25C8FAE25699}" dt="2025-08-05T17:43:27.406" v="39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EDD01DA2-BF41-4966-8C1F-25C8FAE25699}" dt="2025-08-05T17:56:12.534" v="74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EDD01DA2-BF41-4966-8C1F-25C8FAE25699}" dt="2025-08-05T18:02:35.326" v="160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EDD01DA2-BF41-4966-8C1F-25C8FAE25699}" dt="2025-08-05T18:34:53.319" v="230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EDD01DA2-BF41-4966-8C1F-25C8FAE25699}" dt="2025-08-05T18:38:02.208" v="25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EDD01DA2-BF41-4966-8C1F-25C8FAE25699}" dt="2025-08-05T18:30:17.073" v="183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EDD01DA2-BF41-4966-8C1F-25C8FAE25699}" dt="2025-08-05T18:32:01.092" v="20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CD6CC8B7-9BFB-4F53-9D3D-85BBB025AD4E}"/>
    <pc:docChg chg="undo custSel addSld delSld modSld">
      <pc:chgData name="Juan Carlos Castillo Molina" userId="3321f39d-c43d-4dc1-aab8-e37c264880eb" providerId="ADAL" clId="{CD6CC8B7-9BFB-4F53-9D3D-85BBB025AD4E}" dt="2025-07-22T17:18:49.653" v="201" actId="14100"/>
      <pc:docMkLst>
        <pc:docMk/>
      </pc:docMkLst>
      <pc:sldChg chg="delSp modSp mod">
        <pc:chgData name="Juan Carlos Castillo Molina" userId="3321f39d-c43d-4dc1-aab8-e37c264880eb" providerId="ADAL" clId="{CD6CC8B7-9BFB-4F53-9D3D-85BBB025AD4E}" dt="2025-07-22T14:26:33.415" v="5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CD6CC8B7-9BFB-4F53-9D3D-85BBB025AD4E}" dt="2025-07-22T17:07:49.969" v="178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CD6CC8B7-9BFB-4F53-9D3D-85BBB025AD4E}" dt="2025-07-22T14:56:11.017" v="88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CD6CC8B7-9BFB-4F53-9D3D-85BBB025AD4E}" dt="2025-07-22T15:46:15.785" v="159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CD6CC8B7-9BFB-4F53-9D3D-85BBB025AD4E}" dt="2025-07-22T14:59:26.127" v="104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CD6CC8B7-9BFB-4F53-9D3D-85BBB025AD4E}" dt="2025-07-22T17:18:49.653" v="201" actId="14100"/>
        <pc:sldMkLst>
          <pc:docMk/>
          <pc:sldMk cId="371597856" sldId="2395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126287371" sldId="2396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3423842240" sldId="2397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937110306" sldId="2398"/>
        </pc:sldMkLst>
      </pc:sldChg>
      <pc:sldChg chg="addSp delSp modSp add mod">
        <pc:chgData name="Juan Carlos Castillo Molina" userId="3321f39d-c43d-4dc1-aab8-e37c264880eb" providerId="ADAL" clId="{CD6CC8B7-9BFB-4F53-9D3D-85BBB025AD4E}" dt="2025-07-22T14:45:40.105" v="54" actId="20577"/>
        <pc:sldMkLst>
          <pc:docMk/>
          <pc:sldMk cId="208528483" sldId="2399"/>
        </pc:sldMkLst>
      </pc:sldChg>
      <pc:sldChg chg="addSp delSp modSp add mod">
        <pc:chgData name="Juan Carlos Castillo Molina" userId="3321f39d-c43d-4dc1-aab8-e37c264880eb" providerId="ADAL" clId="{CD6CC8B7-9BFB-4F53-9D3D-85BBB025AD4E}" dt="2025-07-22T15:02:59.894" v="156" actId="20577"/>
        <pc:sldMkLst>
          <pc:docMk/>
          <pc:sldMk cId="3792064127" sldId="2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10-4647-9C3E-6105D801F47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10-4647-9C3E-6105D801F47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10-4647-9C3E-6105D801F475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10-4647-9C3E-6105D801F475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10-4647-9C3E-6105D801F475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10-4647-9C3E-6105D801F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245.92</c:v>
                </c:pt>
                <c:pt idx="1">
                  <c:v>227.09</c:v>
                </c:pt>
                <c:pt idx="2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10-4647-9C3E-6105D801F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2286.54</c:v>
                </c:pt>
                <c:pt idx="1">
                  <c:v>1952.7</c:v>
                </c:pt>
                <c:pt idx="2">
                  <c:v>3140.98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10-4647-9C3E-6105D801F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9/9/2025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err="1"/>
              <a:t>Our</a:t>
            </a:r>
            <a:r>
              <a:rPr lang="es-CR"/>
              <a:t> </a:t>
            </a:r>
            <a:r>
              <a:rPr lang="es-CR" err="1"/>
              <a:t>value</a:t>
            </a:r>
            <a:r>
              <a:rPr lang="es-CR"/>
              <a:t> </a:t>
            </a:r>
            <a:r>
              <a:rPr lang="es-CR" err="1"/>
              <a:t>proposition</a:t>
            </a:r>
            <a:r>
              <a:rPr lang="es-CR"/>
              <a:t> </a:t>
            </a:r>
            <a:r>
              <a:rPr lang="es-CR" err="1"/>
              <a:t>focuses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triple bottom line of </a:t>
            </a:r>
            <a:r>
              <a:rPr lang="es-CR" err="1"/>
              <a:t>sustainability</a:t>
            </a:r>
            <a:r>
              <a:rPr lang="es-CR"/>
              <a:t>. Social, </a:t>
            </a:r>
            <a:r>
              <a:rPr lang="es-CR" err="1"/>
              <a:t>economic</a:t>
            </a:r>
            <a:r>
              <a:rPr lang="es-CR"/>
              <a:t> and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sustainability</a:t>
            </a:r>
            <a:r>
              <a:rPr lang="es-CR"/>
              <a:t>. 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economic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Productivity</a:t>
            </a:r>
            <a:r>
              <a:rPr lang="es-CR"/>
              <a:t> </a:t>
            </a:r>
            <a:r>
              <a:rPr lang="es-CR" err="1"/>
              <a:t>Intervention</a:t>
            </a:r>
            <a:r>
              <a:rPr lang="es-CR"/>
              <a:t> Project, </a:t>
            </a:r>
            <a:r>
              <a:rPr lang="es-CR" err="1"/>
              <a:t>which</a:t>
            </a:r>
            <a:r>
              <a:rPr lang="es-CR"/>
              <a:t>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increase</a:t>
            </a:r>
            <a:r>
              <a:rPr lang="es-CR"/>
              <a:t> coffee </a:t>
            </a:r>
            <a:r>
              <a:rPr lang="es-CR" err="1"/>
              <a:t>productivity</a:t>
            </a:r>
            <a:r>
              <a:rPr lang="es-CR"/>
              <a:t>, </a:t>
            </a:r>
            <a:r>
              <a:rPr lang="es-CR" err="1"/>
              <a:t>compliance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Law</a:t>
            </a:r>
            <a:r>
              <a:rPr lang="es-CR"/>
              <a:t> 2762 and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traceability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that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connect</a:t>
            </a:r>
            <a:r>
              <a:rPr lang="es-CR"/>
              <a:t> </a:t>
            </a:r>
            <a:r>
              <a:rPr lang="es-CR" err="1"/>
              <a:t>producers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consumers</a:t>
            </a:r>
            <a:r>
              <a:rPr lang="es-CR"/>
              <a:t>.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CRCAFE, </a:t>
            </a:r>
            <a:r>
              <a:rPr lang="es-CR" err="1"/>
              <a:t>which</a:t>
            </a:r>
            <a:r>
              <a:rPr lang="es-CR"/>
              <a:t> is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application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tools</a:t>
            </a:r>
            <a:r>
              <a:rPr lang="es-CR"/>
              <a:t> </a:t>
            </a:r>
            <a:r>
              <a:rPr lang="es-CR" err="1"/>
              <a:t>for</a:t>
            </a:r>
            <a:r>
              <a:rPr lang="es-CR"/>
              <a:t> coffee </a:t>
            </a:r>
            <a:r>
              <a:rPr lang="es-CR" err="1"/>
              <a:t>cultivation</a:t>
            </a:r>
            <a:r>
              <a:rPr lang="es-CR"/>
              <a:t>, </a:t>
            </a:r>
            <a:r>
              <a:rPr lang="es-CR" err="1"/>
              <a:t>climate</a:t>
            </a:r>
            <a:r>
              <a:rPr lang="es-CR"/>
              <a:t>, and </a:t>
            </a:r>
            <a:r>
              <a:rPr lang="es-CR" err="1"/>
              <a:t>recommendations</a:t>
            </a:r>
            <a:r>
              <a:rPr lang="es-CR"/>
              <a:t>. </a:t>
            </a:r>
            <a:r>
              <a:rPr lang="es-CR" err="1"/>
              <a:t>Another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is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planting</a:t>
            </a:r>
            <a:r>
              <a:rPr lang="es-CR"/>
              <a:t> of </a:t>
            </a:r>
            <a:r>
              <a:rPr lang="es-CR" err="1"/>
              <a:t>trees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farms</a:t>
            </a:r>
            <a:r>
              <a:rPr lang="es-CR"/>
              <a:t> and </a:t>
            </a:r>
            <a:r>
              <a:rPr lang="es-CR" err="1"/>
              <a:t>the</a:t>
            </a:r>
            <a:r>
              <a:rPr lang="es-CR"/>
              <a:t> NAMA Coffee, </a:t>
            </a:r>
            <a:r>
              <a:rPr lang="es-CR" err="1"/>
              <a:t>which</a:t>
            </a:r>
            <a:r>
              <a:rPr lang="es-CR"/>
              <a:t> are </a:t>
            </a:r>
            <a:r>
              <a:rPr lang="es-CR" err="1"/>
              <a:t>mitigation</a:t>
            </a:r>
            <a:r>
              <a:rPr lang="es-CR"/>
              <a:t> and </a:t>
            </a:r>
            <a:r>
              <a:rPr lang="es-CR" err="1"/>
              <a:t>adaptation</a:t>
            </a:r>
            <a:r>
              <a:rPr lang="es-CR"/>
              <a:t> </a:t>
            </a:r>
            <a:r>
              <a:rPr lang="es-CR" err="1"/>
              <a:t>actions</a:t>
            </a:r>
            <a:r>
              <a:rPr lang="es-CR"/>
              <a:t> </a:t>
            </a:r>
            <a:r>
              <a:rPr lang="es-CR" err="1"/>
              <a:t>against</a:t>
            </a:r>
            <a:r>
              <a:rPr lang="es-CR"/>
              <a:t> </a:t>
            </a:r>
            <a:r>
              <a:rPr lang="es-CR" err="1"/>
              <a:t>carbon</a:t>
            </a:r>
            <a:r>
              <a:rPr lang="es-CR"/>
              <a:t> </a:t>
            </a:r>
            <a:r>
              <a:rPr lang="es-CR" err="1"/>
              <a:t>emissions</a:t>
            </a:r>
            <a:r>
              <a:rPr lang="es-CR"/>
              <a:t>.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about</a:t>
            </a:r>
            <a:r>
              <a:rPr lang="es-CR"/>
              <a:t> to </a:t>
            </a:r>
            <a:r>
              <a:rPr lang="es-CR" err="1"/>
              <a:t>launch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low </a:t>
            </a:r>
            <a:r>
              <a:rPr lang="es-CR" err="1"/>
              <a:t>emission</a:t>
            </a:r>
            <a:r>
              <a:rPr lang="es-CR"/>
              <a:t> coffee </a:t>
            </a:r>
            <a:r>
              <a:rPr lang="es-CR" err="1"/>
              <a:t>seal</a:t>
            </a:r>
            <a:r>
              <a:rPr lang="es-CR"/>
              <a:t>.</a:t>
            </a:r>
          </a:p>
          <a:p>
            <a:r>
              <a:rPr lang="es-CR"/>
              <a:t>At </a:t>
            </a:r>
            <a:r>
              <a:rPr lang="es-CR" err="1"/>
              <a:t>the</a:t>
            </a:r>
            <a:r>
              <a:rPr lang="es-CR"/>
              <a:t> social </a:t>
            </a:r>
            <a:r>
              <a:rPr lang="es-CR" err="1"/>
              <a:t>level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insure</a:t>
            </a:r>
            <a:r>
              <a:rPr lang="es-CR"/>
              <a:t> </a:t>
            </a:r>
            <a:r>
              <a:rPr lang="es-CR" err="1"/>
              <a:t>all</a:t>
            </a:r>
            <a:r>
              <a:rPr lang="es-CR"/>
              <a:t> coffee </a:t>
            </a:r>
            <a:r>
              <a:rPr lang="es-CR" err="1"/>
              <a:t>pickers</a:t>
            </a:r>
            <a:r>
              <a:rPr lang="es-CR"/>
              <a:t> </a:t>
            </a:r>
            <a:r>
              <a:rPr lang="es-CR" err="1"/>
              <a:t>during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harvest</a:t>
            </a:r>
            <a:r>
              <a:rPr lang="es-CR"/>
              <a:t> </a:t>
            </a:r>
            <a:r>
              <a:rPr lang="es-CR" err="1"/>
              <a:t>season</a:t>
            </a:r>
            <a:r>
              <a:rPr lang="es-CR"/>
              <a:t> </a:t>
            </a:r>
            <a:r>
              <a:rPr lang="es-CR" err="1"/>
              <a:t>through</a:t>
            </a:r>
            <a:r>
              <a:rPr lang="es-CR"/>
              <a:t>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agreement</a:t>
            </a:r>
            <a:r>
              <a:rPr lang="es-CR"/>
              <a:t> </a:t>
            </a:r>
            <a:r>
              <a:rPr lang="es-CR" err="1"/>
              <a:t>between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CCSS,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Ministry</a:t>
            </a:r>
            <a:r>
              <a:rPr lang="es-CR"/>
              <a:t> of Labor and ICAFE.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also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childcare</a:t>
            </a:r>
            <a:r>
              <a:rPr lang="es-CR"/>
              <a:t> centers </a:t>
            </a:r>
            <a:r>
              <a:rPr lang="es-CR" err="1"/>
              <a:t>for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children</a:t>
            </a:r>
            <a:r>
              <a:rPr lang="es-CR"/>
              <a:t> of coffee </a:t>
            </a:r>
            <a:r>
              <a:rPr lang="es-CR" err="1"/>
              <a:t>pickers</a:t>
            </a:r>
            <a:r>
              <a:rPr lang="es-CR"/>
              <a:t>. </a:t>
            </a:r>
            <a:r>
              <a:rPr lang="es-CR" err="1"/>
              <a:t>Finally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making</a:t>
            </a:r>
            <a:r>
              <a:rPr lang="es-CR"/>
              <a:t> </a:t>
            </a:r>
            <a:r>
              <a:rPr lang="es-CR" err="1"/>
              <a:t>efforts</a:t>
            </a:r>
            <a:r>
              <a:rPr lang="es-CR"/>
              <a:t> to </a:t>
            </a:r>
            <a:r>
              <a:rPr lang="es-CR" err="1"/>
              <a:t>implement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gender</a:t>
            </a:r>
            <a:r>
              <a:rPr lang="es-CR"/>
              <a:t> and </a:t>
            </a:r>
            <a:r>
              <a:rPr lang="es-CR" err="1"/>
              <a:t>youth</a:t>
            </a:r>
            <a:r>
              <a:rPr lang="es-CR"/>
              <a:t> </a:t>
            </a:r>
            <a:r>
              <a:rPr lang="es-CR" err="1"/>
              <a:t>policies</a:t>
            </a:r>
            <a:r>
              <a:rPr lang="es-CR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00BE-6EEE-5E4E-88CD-FA8440B432D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6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C0D8-1FE8-B1D9-1AD5-442D0525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D851DD-3A4C-A8CD-1645-59FBA3CF7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AA1C-615F-3D8A-2E26-881CE689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51D10-2782-40B3-C388-E7A9469E8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10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A1E-7D3C-5242-B5CB-F2B1980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89EE4F-32E3-C5D0-E8AD-288842948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09589D-EDFC-4BD3-9EB5-937E0B19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D0505B-67FB-C062-5BAE-A6D8DE309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0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4891-D79B-06C2-7AC3-3B2BF76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697C-7DB0-659E-51EB-5C35F4057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5EAC9-0CFC-B19F-65AC-0BDF6755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44DCD-17A5-CC56-E3D7-72BDDD90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A300-E00B-E2A3-F260-6C26A5FD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FA2EC-CF39-C735-2BD3-68DD85916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DFA3DA-E94D-8E86-2852-D781F302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E2A5A-776C-EA0D-1979-DAD10D3F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0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3BE-E4C3-51E6-993B-1622FFD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018FC6-6368-9677-6852-5A51B3DE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FDEA1F-7DF7-62FF-10BC-BABB4440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94640-8F0F-1B70-6621-5A62213D4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15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FA3-E7E8-EDE2-BD2F-BA03A7D2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002D80-613F-FE3B-8E8C-5F6EB1FB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C9988C-3A1C-EA23-A3EA-33BA4FCC1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75C29-2B05-E6C9-B636-87F1F62F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E24D-8F6E-5E8E-42DB-DD374EFD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8ED2FF-3397-450C-7265-55FB27A3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018A27-9BD2-CE94-677F-A32137B22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3049A-FE5F-B3F9-5B66-A803C9932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9/9/2025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3820A-DF44-17EF-63DC-8EA3243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7D1AFD67-C80B-91CB-D1E8-FD60360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5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1343C-7329-FA2B-6A24-367A0C259788}"/>
              </a:ext>
            </a:extLst>
          </p:cNvPr>
          <p:cNvSpPr txBox="1"/>
          <p:nvPr/>
        </p:nvSpPr>
        <p:spPr>
          <a:xfrm>
            <a:off x="3298024" y="3641472"/>
            <a:ext cx="6096141" cy="1446550"/>
          </a:xfrm>
          <a:prstGeom prst="rect">
            <a:avLst/>
          </a:prstGeom>
          <a:solidFill>
            <a:srgbClr val="648F6C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spc="-5" dirty="0">
                <a:solidFill>
                  <a:schemeClr val="bg1"/>
                </a:solidFill>
                <a:latin typeface="Calibri"/>
                <a:cs typeface="Calibri"/>
              </a:rPr>
              <a:t>ESTADÍSTICA DE CAFÉ AL 8 DE SETIEMBRE DE 2025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A72502-96E8-7145-F4CC-B9E2410C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733" y="72658"/>
            <a:ext cx="3928534" cy="391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9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295-0F99-DC4B-0766-9B55BC0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15C33156-6157-968D-244F-650A5184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674BA-DD54-9398-A842-26102599D235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79145C-49E3-0CEF-8542-96299EDA1AE4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agosto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7255E1-6B42-980D-5C05-1EBB56E41197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E6E6D0-7682-F9EE-B12B-263BECD12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04455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907013122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819367154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3179113878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881578153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3970164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136841629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2429440820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21512219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717402760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2987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16/08/24 al 31/08/24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16/08/25 al 31/08/25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73798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488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409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377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83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235,965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147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535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540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848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2541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704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3998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185514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05965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primera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90892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9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0D5D-C364-ACCB-7005-930CFDE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C8107658-711C-658D-5920-784AD778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966D7-853D-A65C-8528-9ECCF29EFBD6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2024/2025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4357FE2-C0DD-51B5-DBF7-08E6B40524A1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0953D-CFEE-0387-5525-13E17B67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E9503A1-320C-03A1-B975-8A5D10F59424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A5040-780D-5A5C-540E-79B83BA1F2E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BBE1D3-7F51-D116-9DBF-1390BA44E196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</a:t>
            </a:r>
            <a:r>
              <a:rPr lang="es-CR" dirty="0"/>
              <a:t>674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C951C07-C8B6-4584-A87C-A2052E6F7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55132"/>
              </p:ext>
            </p:extLst>
          </p:nvPr>
        </p:nvGraphicFramePr>
        <p:xfrm>
          <a:off x="1120386" y="1216940"/>
          <a:ext cx="9817975" cy="3976164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2643348026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1848128322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968336509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1496658906"/>
                    </a:ext>
                  </a:extLst>
                </a:gridCol>
                <a:gridCol w="1357122">
                  <a:extLst>
                    <a:ext uri="{9D8B030D-6E8A-4147-A177-3AD203B41FA5}">
                      <a16:colId xmlns:a16="http://schemas.microsoft.com/office/drawing/2014/main" val="424550526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3783728698"/>
                    </a:ext>
                  </a:extLst>
                </a:gridCol>
              </a:tblGrid>
              <a:tr h="6930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083303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62395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1,459,601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$303.00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84.64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443335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419437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204,407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₡3,140.98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$283.65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11.85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47018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701278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1,664,595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737814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59,887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3.47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960186"/>
                  </a:ext>
                </a:extLst>
              </a:tr>
              <a:tr h="255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1,253,842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064969"/>
                  </a:ext>
                </a:extLst>
              </a:tr>
              <a:tr h="255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206,346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686417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1,724,482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349460"/>
                  </a:ext>
                </a:extLst>
              </a:tr>
              <a:tr h="2310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005578"/>
                  </a:ext>
                </a:extLst>
              </a:tr>
              <a:tr h="692223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esta cosecha.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5064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B8D7637-5307-DF01-C726-4E7138220D1D}"/>
              </a:ext>
            </a:extLst>
          </p:cNvPr>
          <p:cNvSpPr txBox="1"/>
          <p:nvPr/>
        </p:nvSpPr>
        <p:spPr>
          <a:xfrm>
            <a:off x="1058892" y="5382128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effectLst/>
                <a:latin typeface="Calibri Light" panose="020F0302020204030204" pitchFamily="34" charset="0"/>
              </a:rPr>
              <a:t>Por vender (estimación): 100% Consumo Nacional (59 mil sacos 46 kg).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4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B729-570D-6227-61CD-4F61F8C5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39A630A6-330E-1108-85D6-8C692126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2AB05F-6454-A447-7BCA-7F1E5EC737CE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4E946B-731D-2944-BB91-C2E6ABE84B93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E8E0-0B9E-CA8C-1FDD-5F566733135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D4CD37-C01D-2657-FC8C-33CBC0E75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38725"/>
              </p:ext>
            </p:extLst>
          </p:nvPr>
        </p:nvGraphicFramePr>
        <p:xfrm>
          <a:off x="1120386" y="1217853"/>
          <a:ext cx="9823469" cy="3966624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3359031635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1142052914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1658984195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4097738758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2643557185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2313593660"/>
                    </a:ext>
                  </a:extLst>
                </a:gridCol>
              </a:tblGrid>
              <a:tr h="6391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0799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399429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319,056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$315.81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19.82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642406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75,420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411994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17,022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₡3,165.57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$264.49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0104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060063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412,998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25.66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23154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1,196,480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74.34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102083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598808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394,476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687965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1,609,478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19553"/>
                  </a:ext>
                </a:extLst>
              </a:tr>
              <a:tr h="237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281904"/>
                  </a:ext>
                </a:extLst>
              </a:tr>
              <a:tr h="713024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5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5055-E84B-31CF-CC36-3A52C99F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AF710B06-C4F2-941B-A762-A362A4DC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" y="-21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86CEEC-AB1B-7548-3BEC-66A169ABF79E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BEE3D-DAAF-BE17-88A6-81B3990D2037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2024/2025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C1661-058F-6394-4888-11697BCB6850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D5C6C80-9073-A611-B7CA-1650F098B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74228"/>
              </p:ext>
            </p:extLst>
          </p:nvPr>
        </p:nvGraphicFramePr>
        <p:xfrm>
          <a:off x="1097558" y="1236477"/>
          <a:ext cx="10018118" cy="4027711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443435168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417425562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244767838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960128668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288546353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16472043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4191079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052134651"/>
                    </a:ext>
                  </a:extLst>
                </a:gridCol>
              </a:tblGrid>
              <a:tr h="38523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692879"/>
                  </a:ext>
                </a:extLst>
              </a:tr>
              <a:tr h="52653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872616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119,745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279.89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14,322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134,284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345593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614,819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318.52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87,289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2,986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702,478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13771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173,268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315.35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22,540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195,808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676329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101,211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259.57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8,006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109,216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701698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159,888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301.24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23,376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3,841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183,264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77774"/>
                  </a:ext>
                </a:extLst>
              </a:tr>
              <a:tr h="4114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285,207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288.02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46,738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3,230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331,945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372626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5,463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309.68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3,559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7,600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033177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587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1,459,601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303.00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204,407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3,140.98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1,664,595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185107"/>
                  </a:ext>
                </a:extLst>
              </a:tr>
              <a:tr h="2100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647759"/>
                  </a:ext>
                </a:extLst>
              </a:tr>
              <a:tr h="162206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43274"/>
                  </a:ext>
                </a:extLst>
              </a:tr>
              <a:tr h="1689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319086"/>
                  </a:ext>
                </a:extLst>
              </a:tr>
              <a:tr h="21009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$ 303.00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359228"/>
                  </a:ext>
                </a:extLst>
              </a:tr>
              <a:tr h="296397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₡3,140.98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45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DBFF-3E20-226A-6652-F17B5724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418BC9B3-FF8C-BEE7-BEB5-2F4950BB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567978-1EBC-016D-3091-0F35DC2C90CA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11146-CE6D-9B3D-BD7D-4041C175D154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247301-45D5-C4F6-D04D-710A275720CE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2EF4233-2778-B6A8-B7EA-16F737BBD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15478"/>
              </p:ext>
            </p:extLst>
          </p:nvPr>
        </p:nvGraphicFramePr>
        <p:xfrm>
          <a:off x="1097558" y="1222052"/>
          <a:ext cx="10018118" cy="4056561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3039632410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78388805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19676062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8795747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623803833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8250177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68781837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938832545"/>
                    </a:ext>
                  </a:extLst>
                </a:gridCol>
              </a:tblGrid>
              <a:tr h="40075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87357"/>
                  </a:ext>
                </a:extLst>
              </a:tr>
              <a:tr h="51324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70435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6,985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40,879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308.81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47,864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323737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14,322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124,263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315.05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12,677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151,262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01798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1,237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29,846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316.32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31,083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890489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13,649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12,053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296.28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25,702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750979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9,212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36,160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324.85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47,472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859127"/>
                  </a:ext>
                </a:extLst>
              </a:tr>
              <a:tr h="3989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30,015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74,317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318.65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2,245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108,077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591401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356.03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013010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75,420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319,056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315.81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17,022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3,165.57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412,998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45377"/>
                  </a:ext>
                </a:extLst>
              </a:tr>
              <a:tr h="2036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630358"/>
                  </a:ext>
                </a:extLst>
              </a:tr>
              <a:tr h="168737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732241"/>
                  </a:ext>
                </a:extLst>
              </a:tr>
              <a:tr h="1757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947"/>
                  </a:ext>
                </a:extLst>
              </a:tr>
              <a:tr h="20368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$ 315.81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82872"/>
                  </a:ext>
                </a:extLst>
              </a:tr>
              <a:tr h="287352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₡3,165.57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6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7750-94B0-45CE-EABE-8F38CCBF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0D9F7650-E6CC-CB98-0C71-2CCA48D3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8D313-A0D2-6F0E-22BD-103443D4233D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812080-3D6B-4843-DB55-3ADC63C7F10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64F95F-9BFD-A573-5ADC-862563D740B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8 de Setiembre 2025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5F957E0-1C20-99FB-AB12-6D6C8F095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55590"/>
              </p:ext>
            </p:extLst>
          </p:nvPr>
        </p:nvGraphicFramePr>
        <p:xfrm>
          <a:off x="1120388" y="1105951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3907260981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233878095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98842408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4211209419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36508495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873781703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663785503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386559322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52030451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83363281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3805580605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604427472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601207561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55946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89595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1,497,472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$245.92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1,288,648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$227.09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83.79%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1,459,601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$303.00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3729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2,123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4487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214,775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₡2,286.54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172,759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₡1,952.70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204,407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₡3,140.98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10514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7325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1,717,370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92.77%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1,462,722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95.10%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1,664,595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621828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133,865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75,300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59,887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39574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1,189,460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1,056,282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1,253,842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062094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310,135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20.68%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233,681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18.12%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206,346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14.13%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93324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1,851,235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1,538,022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1,724,482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9692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559041"/>
              </p:ext>
            </p:extLst>
          </p:nvPr>
        </p:nvGraphicFramePr>
        <p:xfrm>
          <a:off x="1120388" y="3561041"/>
          <a:ext cx="9861934" cy="180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7EC8-8639-2516-B8DE-3C3F546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8BCDA643-E446-3B6F-08CC-4536C5D9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8418ED-C0ED-CF01-3902-1842D8AB4F41}"/>
              </a:ext>
            </a:extLst>
          </p:cNvPr>
          <p:cNvSpPr txBox="1"/>
          <p:nvPr/>
        </p:nvSpPr>
        <p:spPr>
          <a:xfrm>
            <a:off x="0" y="0"/>
            <a:ext cx="7602876" cy="490904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+mn-lt"/>
              </a:rPr>
              <a:t>COMERCIALIZACIÓN COSECHAS FUTURAS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9D6AE-581F-1182-D394-B4BDCD87FE09}"/>
              </a:ext>
            </a:extLst>
          </p:cNvPr>
          <p:cNvSpPr txBox="1"/>
          <p:nvPr/>
        </p:nvSpPr>
        <p:spPr>
          <a:xfrm>
            <a:off x="1134503" y="711202"/>
            <a:ext cx="9904972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COSECHA 2026-2027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580CF2-C169-E5E8-677A-BEB67269D811}"/>
              </a:ext>
            </a:extLst>
          </p:cNvPr>
          <p:cNvSpPr txBox="1"/>
          <p:nvPr/>
        </p:nvSpPr>
        <p:spPr>
          <a:xfrm>
            <a:off x="8645237" y="5455092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+mn-lt"/>
            </a:endParaRPr>
          </a:p>
          <a:p>
            <a:r>
              <a:rPr lang="es-ES" sz="2000" dirty="0">
                <a:latin typeface="+mn-lt"/>
              </a:rPr>
              <a:t>Corte al 8 de Setiembre 2025</a:t>
            </a:r>
          </a:p>
          <a:p>
            <a:endParaRPr lang="es-ES" sz="2000" dirty="0">
              <a:latin typeface="+mn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76719E-7FC4-79F5-2F93-14B2DAE6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89050"/>
              </p:ext>
            </p:extLst>
          </p:nvPr>
        </p:nvGraphicFramePr>
        <p:xfrm>
          <a:off x="1143514" y="1552755"/>
          <a:ext cx="9904972" cy="3062376"/>
        </p:xfrm>
        <a:graphic>
          <a:graphicData uri="http://schemas.openxmlformats.org/drawingml/2006/table">
            <a:tbl>
              <a:tblPr/>
              <a:tblGrid>
                <a:gridCol w="1554704">
                  <a:extLst>
                    <a:ext uri="{9D8B030D-6E8A-4147-A177-3AD203B41FA5}">
                      <a16:colId xmlns:a16="http://schemas.microsoft.com/office/drawing/2014/main" val="3768258301"/>
                    </a:ext>
                  </a:extLst>
                </a:gridCol>
                <a:gridCol w="1341560">
                  <a:extLst>
                    <a:ext uri="{9D8B030D-6E8A-4147-A177-3AD203B41FA5}">
                      <a16:colId xmlns:a16="http://schemas.microsoft.com/office/drawing/2014/main" val="2518527707"/>
                    </a:ext>
                  </a:extLst>
                </a:gridCol>
                <a:gridCol w="1504552">
                  <a:extLst>
                    <a:ext uri="{9D8B030D-6E8A-4147-A177-3AD203B41FA5}">
                      <a16:colId xmlns:a16="http://schemas.microsoft.com/office/drawing/2014/main" val="2236099765"/>
                    </a:ext>
                  </a:extLst>
                </a:gridCol>
                <a:gridCol w="1604856">
                  <a:extLst>
                    <a:ext uri="{9D8B030D-6E8A-4147-A177-3AD203B41FA5}">
                      <a16:colId xmlns:a16="http://schemas.microsoft.com/office/drawing/2014/main" val="2386768323"/>
                    </a:ext>
                  </a:extLst>
                </a:gridCol>
                <a:gridCol w="2043685">
                  <a:extLst>
                    <a:ext uri="{9D8B030D-6E8A-4147-A177-3AD203B41FA5}">
                      <a16:colId xmlns:a16="http://schemas.microsoft.com/office/drawing/2014/main" val="3698401071"/>
                    </a:ext>
                  </a:extLst>
                </a:gridCol>
                <a:gridCol w="1855615">
                  <a:extLst>
                    <a:ext uri="{9D8B030D-6E8A-4147-A177-3AD203B41FA5}">
                      <a16:colId xmlns:a16="http://schemas.microsoft.com/office/drawing/2014/main" val="4231200967"/>
                    </a:ext>
                  </a:extLst>
                </a:gridCol>
              </a:tblGrid>
              <a:tr h="383180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971439"/>
                  </a:ext>
                </a:extLst>
              </a:tr>
              <a:tr h="91963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471083"/>
                  </a:ext>
                </a:extLst>
              </a:tr>
              <a:tr h="2452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686185"/>
                  </a:ext>
                </a:extLst>
              </a:tr>
              <a:tr h="429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6,712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296.13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27629"/>
                  </a:ext>
                </a:extLst>
              </a:tr>
              <a:tr h="26975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92903"/>
                  </a:ext>
                </a:extLst>
              </a:tr>
              <a:tr h="2942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95007"/>
                  </a:ext>
                </a:extLst>
              </a:tr>
              <a:tr h="260562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06133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1/9/2025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9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11537</TotalTime>
  <Words>1561</Words>
  <Application>Microsoft Office PowerPoint</Application>
  <PresentationFormat>Panorámica</PresentationFormat>
  <Paragraphs>562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2025-09-09T17:07:45Z</dcterms:modified>
</cp:coreProperties>
</file>